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a569391d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a569391d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a569391d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a569391d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a569391d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a569391d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a569391d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a569391d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a569391d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a569391d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a569391d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a569391d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a569391d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a569391d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86ce7b8c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86ce7b8c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8711c8a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8711c8a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a569391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a569391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a569391d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a569391d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a569391d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a569391d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a569391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a569391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a569391d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a569391d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a569391d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a569391d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485050" y="327875"/>
            <a:ext cx="4173900" cy="37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6000"/>
              <a:t>BOT</a:t>
            </a:r>
            <a:endParaRPr b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6000"/>
              <a:t>de</a:t>
            </a:r>
            <a:endParaRPr b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6000"/>
              <a:t>FernandoAlonso</a:t>
            </a:r>
            <a:endParaRPr b="1"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952500"/>
            <a:ext cx="543877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b="0" l="0" r="2056" t="0"/>
          <a:stretch/>
        </p:blipFill>
        <p:spPr>
          <a:xfrm>
            <a:off x="265600" y="2976525"/>
            <a:ext cx="8657649" cy="12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192000" y="86025"/>
            <a:ext cx="7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Comandos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265600" y="522450"/>
            <a:ext cx="139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Nuevo mensaje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265600" y="2607225"/>
            <a:ext cx="139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Equipo de F1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75" y="903875"/>
            <a:ext cx="77533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75" y="3689200"/>
            <a:ext cx="541020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192000" y="86025"/>
            <a:ext cx="7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Comandos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265600" y="522450"/>
            <a:ext cx="27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Estadísticas</a:t>
            </a:r>
            <a:r>
              <a:rPr b="1" lang="es" sz="1200">
                <a:solidFill>
                  <a:schemeClr val="dk1"/>
                </a:solidFill>
              </a:rPr>
              <a:t> del piloto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265600" y="3319900"/>
            <a:ext cx="281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Clasificación de la </a:t>
            </a:r>
            <a:r>
              <a:rPr b="1" lang="es" sz="1200">
                <a:solidFill>
                  <a:schemeClr val="dk1"/>
                </a:solidFill>
              </a:rPr>
              <a:t>última</a:t>
            </a:r>
            <a:r>
              <a:rPr b="1" lang="es" sz="1200">
                <a:solidFill>
                  <a:schemeClr val="dk1"/>
                </a:solidFill>
              </a:rPr>
              <a:t> carrera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53935" l="0" r="14346" t="-1759"/>
          <a:stretch/>
        </p:blipFill>
        <p:spPr>
          <a:xfrm>
            <a:off x="265600" y="952500"/>
            <a:ext cx="7570950" cy="12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b="4884" l="0" r="5979" t="56067"/>
          <a:stretch/>
        </p:blipFill>
        <p:spPr>
          <a:xfrm>
            <a:off x="230000" y="2803025"/>
            <a:ext cx="8310899" cy="10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192000" y="86025"/>
            <a:ext cx="7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Comandos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265600" y="565463"/>
            <a:ext cx="392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Visualizar la temporada actual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265600" y="2523875"/>
            <a:ext cx="311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Agradecimientos del piloto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52763" l="0" r="37907" t="0"/>
          <a:stretch/>
        </p:blipFill>
        <p:spPr>
          <a:xfrm>
            <a:off x="308800" y="1157038"/>
            <a:ext cx="5748999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0" l="0" r="23371" t="54975"/>
          <a:stretch/>
        </p:blipFill>
        <p:spPr>
          <a:xfrm>
            <a:off x="224613" y="3280075"/>
            <a:ext cx="7252974" cy="14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192000" y="86025"/>
            <a:ext cx="7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Comandos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440400" y="908825"/>
            <a:ext cx="324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Fecha de la próxima carrera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308800" y="3029850"/>
            <a:ext cx="385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Última publicación de Instagram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7475"/>
            <a:ext cx="8839199" cy="3288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192000" y="86025"/>
            <a:ext cx="7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Comandos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192000" y="623650"/>
            <a:ext cx="324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</a:rPr>
              <a:t>Saludo del piloto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11" y="2132928"/>
            <a:ext cx="7397400" cy="87765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192000" y="86025"/>
            <a:ext cx="7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Iniciar el BOT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D2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2987" l="0" r="0" t="0"/>
          <a:stretch/>
        </p:blipFill>
        <p:spPr>
          <a:xfrm>
            <a:off x="262675" y="962075"/>
            <a:ext cx="7323200" cy="18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75" y="3058050"/>
            <a:ext cx="8594474" cy="12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88475" y="193175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Librerías</a:t>
            </a:r>
            <a:r>
              <a:rPr b="1" lang="es" sz="1800">
                <a:solidFill>
                  <a:schemeClr val="dk1"/>
                </a:solidFill>
              </a:rPr>
              <a:t> y Tokens del Bot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515" y="0"/>
            <a:ext cx="57844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88475" y="193175"/>
            <a:ext cx="171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Gramática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12533" t="0"/>
          <a:stretch/>
        </p:blipFill>
        <p:spPr>
          <a:xfrm>
            <a:off x="199150" y="552725"/>
            <a:ext cx="8724101" cy="27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b="0" l="0" r="14405" t="0"/>
          <a:stretch/>
        </p:blipFill>
        <p:spPr>
          <a:xfrm>
            <a:off x="199150" y="3376350"/>
            <a:ext cx="4777651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950" y="4115345"/>
            <a:ext cx="259080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199150" y="91025"/>
            <a:ext cx="493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Primer mensaje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8164" t="0"/>
          <a:stretch/>
        </p:blipFill>
        <p:spPr>
          <a:xfrm>
            <a:off x="152400" y="959550"/>
            <a:ext cx="8763574" cy="34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88475" y="193175"/>
            <a:ext cx="7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Fecha de la próxima carrera usando una API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825" y="530850"/>
            <a:ext cx="5857024" cy="44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12275" y="116975"/>
            <a:ext cx="45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Obtener la clasificación </a:t>
            </a:r>
            <a:r>
              <a:rPr b="1" lang="es" sz="1800">
                <a:solidFill>
                  <a:schemeClr val="dk1"/>
                </a:solidFill>
              </a:rPr>
              <a:t>usando una API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6075"/>
            <a:ext cx="7591425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188475" y="193175"/>
            <a:ext cx="7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Última</a:t>
            </a:r>
            <a:r>
              <a:rPr b="1" lang="es" sz="1800">
                <a:solidFill>
                  <a:schemeClr val="dk1"/>
                </a:solidFill>
              </a:rPr>
              <a:t> publicación de Instagram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363" y="1922250"/>
            <a:ext cx="6319275" cy="10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188475" y="193175"/>
            <a:ext cx="7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Iniciamos el BOT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152400" y="0"/>
            <a:ext cx="739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2451"/>
            <a:ext cx="8853251" cy="38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188475" y="193175"/>
            <a:ext cx="7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Comandos para hablar con Fernando Alonso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